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
  </p:handoutMasterIdLst>
  <p:sldIdLst>
    <p:sldId id="257" r:id="rId2"/>
    <p:sldId id="259" r:id="rId3"/>
    <p:sldId id="258" r:id="rId4"/>
  </p:sldIdLst>
  <p:sldSz cx="12192000" cy="6858000"/>
  <p:notesSz cx="6797675" cy="992822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114" y="1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D0F31B44-B193-4080-886C-714C86DA74CE}" type="datetimeFigureOut">
              <a:rPr lang="de-CH" smtClean="0"/>
              <a:t>16.02.2017</a:t>
            </a:fld>
            <a:endParaRPr lang="de-CH"/>
          </a:p>
        </p:txBody>
      </p:sp>
      <p:sp>
        <p:nvSpPr>
          <p:cNvPr id="4" name="Fußzeilenplatzhalt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de-CH"/>
          </a:p>
        </p:txBody>
      </p:sp>
      <p:sp>
        <p:nvSpPr>
          <p:cNvPr id="5" name="Foliennummernplatzhalt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DEF1A6BD-EA42-4164-98D3-E0DF259F55F3}" type="slidenum">
              <a:rPr lang="de-CH" smtClean="0"/>
              <a:t>‹Nr.›</a:t>
            </a:fld>
            <a:endParaRPr lang="de-CH"/>
          </a:p>
        </p:txBody>
      </p:sp>
    </p:spTree>
    <p:extLst>
      <p:ext uri="{BB962C8B-B14F-4D97-AF65-F5344CB8AC3E}">
        <p14:creationId xmlns:p14="http://schemas.microsoft.com/office/powerpoint/2010/main" val="36486190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de-CH"/>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CH"/>
          </a:p>
        </p:txBody>
      </p:sp>
      <p:sp>
        <p:nvSpPr>
          <p:cNvPr id="4" name="Datumsplatzhalter 3"/>
          <p:cNvSpPr>
            <a:spLocks noGrp="1"/>
          </p:cNvSpPr>
          <p:nvPr>
            <p:ph type="dt" sz="half" idx="10"/>
          </p:nvPr>
        </p:nvSpPr>
        <p:spPr/>
        <p:txBody>
          <a:bodyPr/>
          <a:lstStyle/>
          <a:p>
            <a:fld id="{8905D41B-BDCF-46EA-B7E1-B8D079C87109}" type="datetimeFigureOut">
              <a:rPr lang="de-CH" smtClean="0"/>
              <a:t>16.02.2017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245B7529-A3B8-4854-9044-AC97D0827C4F}" type="slidenum">
              <a:rPr lang="de-CH" smtClean="0"/>
              <a:t>‹Nr.›</a:t>
            </a:fld>
            <a:endParaRPr lang="de-CH"/>
          </a:p>
        </p:txBody>
      </p:sp>
    </p:spTree>
    <p:extLst>
      <p:ext uri="{BB962C8B-B14F-4D97-AF65-F5344CB8AC3E}">
        <p14:creationId xmlns:p14="http://schemas.microsoft.com/office/powerpoint/2010/main" val="1800002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8905D41B-BDCF-46EA-B7E1-B8D079C87109}" type="datetimeFigureOut">
              <a:rPr lang="de-CH" smtClean="0"/>
              <a:t>16.02.2017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245B7529-A3B8-4854-9044-AC97D0827C4F}" type="slidenum">
              <a:rPr lang="de-CH" smtClean="0"/>
              <a:t>‹Nr.›</a:t>
            </a:fld>
            <a:endParaRPr lang="de-CH"/>
          </a:p>
        </p:txBody>
      </p:sp>
    </p:spTree>
    <p:extLst>
      <p:ext uri="{BB962C8B-B14F-4D97-AF65-F5344CB8AC3E}">
        <p14:creationId xmlns:p14="http://schemas.microsoft.com/office/powerpoint/2010/main" val="3790783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8905D41B-BDCF-46EA-B7E1-B8D079C87109}" type="datetimeFigureOut">
              <a:rPr lang="de-CH" smtClean="0"/>
              <a:t>16.02.2017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245B7529-A3B8-4854-9044-AC97D0827C4F}" type="slidenum">
              <a:rPr lang="de-CH" smtClean="0"/>
              <a:t>‹Nr.›</a:t>
            </a:fld>
            <a:endParaRPr lang="de-CH"/>
          </a:p>
        </p:txBody>
      </p:sp>
    </p:spTree>
    <p:extLst>
      <p:ext uri="{BB962C8B-B14F-4D97-AF65-F5344CB8AC3E}">
        <p14:creationId xmlns:p14="http://schemas.microsoft.com/office/powerpoint/2010/main" val="1656387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8905D41B-BDCF-46EA-B7E1-B8D079C87109}" type="datetimeFigureOut">
              <a:rPr lang="de-CH" smtClean="0"/>
              <a:t>16.02.2017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245B7529-A3B8-4854-9044-AC97D0827C4F}" type="slidenum">
              <a:rPr lang="de-CH" smtClean="0"/>
              <a:t>‹Nr.›</a:t>
            </a:fld>
            <a:endParaRPr lang="de-CH"/>
          </a:p>
        </p:txBody>
      </p:sp>
    </p:spTree>
    <p:extLst>
      <p:ext uri="{BB962C8B-B14F-4D97-AF65-F5344CB8AC3E}">
        <p14:creationId xmlns:p14="http://schemas.microsoft.com/office/powerpoint/2010/main" val="1022172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de-CH"/>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8905D41B-BDCF-46EA-B7E1-B8D079C87109}" type="datetimeFigureOut">
              <a:rPr lang="de-CH" smtClean="0"/>
              <a:t>16.02.2017</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245B7529-A3B8-4854-9044-AC97D0827C4F}" type="slidenum">
              <a:rPr lang="de-CH" smtClean="0"/>
              <a:t>‹Nr.›</a:t>
            </a:fld>
            <a:endParaRPr lang="de-CH"/>
          </a:p>
        </p:txBody>
      </p:sp>
    </p:spTree>
    <p:extLst>
      <p:ext uri="{BB962C8B-B14F-4D97-AF65-F5344CB8AC3E}">
        <p14:creationId xmlns:p14="http://schemas.microsoft.com/office/powerpoint/2010/main" val="1542446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p>
            <a:fld id="{8905D41B-BDCF-46EA-B7E1-B8D079C87109}" type="datetimeFigureOut">
              <a:rPr lang="de-CH" smtClean="0"/>
              <a:t>16.02.2017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245B7529-A3B8-4854-9044-AC97D0827C4F}" type="slidenum">
              <a:rPr lang="de-CH" smtClean="0"/>
              <a:t>‹Nr.›</a:t>
            </a:fld>
            <a:endParaRPr lang="de-CH"/>
          </a:p>
        </p:txBody>
      </p:sp>
    </p:spTree>
    <p:extLst>
      <p:ext uri="{BB962C8B-B14F-4D97-AF65-F5344CB8AC3E}">
        <p14:creationId xmlns:p14="http://schemas.microsoft.com/office/powerpoint/2010/main" val="3384216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de-CH"/>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p>
            <a:fld id="{8905D41B-BDCF-46EA-B7E1-B8D079C87109}" type="datetimeFigureOut">
              <a:rPr lang="de-CH" smtClean="0"/>
              <a:t>16.02.2017</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245B7529-A3B8-4854-9044-AC97D0827C4F}" type="slidenum">
              <a:rPr lang="de-CH" smtClean="0"/>
              <a:t>‹Nr.›</a:t>
            </a:fld>
            <a:endParaRPr lang="de-CH"/>
          </a:p>
        </p:txBody>
      </p:sp>
    </p:spTree>
    <p:extLst>
      <p:ext uri="{BB962C8B-B14F-4D97-AF65-F5344CB8AC3E}">
        <p14:creationId xmlns:p14="http://schemas.microsoft.com/office/powerpoint/2010/main" val="513695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p>
            <a:fld id="{8905D41B-BDCF-46EA-B7E1-B8D079C87109}" type="datetimeFigureOut">
              <a:rPr lang="de-CH" smtClean="0"/>
              <a:t>16.02.2017</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245B7529-A3B8-4854-9044-AC97D0827C4F}" type="slidenum">
              <a:rPr lang="de-CH" smtClean="0"/>
              <a:t>‹Nr.›</a:t>
            </a:fld>
            <a:endParaRPr lang="de-CH"/>
          </a:p>
        </p:txBody>
      </p:sp>
    </p:spTree>
    <p:extLst>
      <p:ext uri="{BB962C8B-B14F-4D97-AF65-F5344CB8AC3E}">
        <p14:creationId xmlns:p14="http://schemas.microsoft.com/office/powerpoint/2010/main" val="1954317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905D41B-BDCF-46EA-B7E1-B8D079C87109}" type="datetimeFigureOut">
              <a:rPr lang="de-CH" smtClean="0"/>
              <a:t>16.02.2017</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245B7529-A3B8-4854-9044-AC97D0827C4F}" type="slidenum">
              <a:rPr lang="de-CH" smtClean="0"/>
              <a:t>‹Nr.›</a:t>
            </a:fld>
            <a:endParaRPr lang="de-CH"/>
          </a:p>
        </p:txBody>
      </p:sp>
    </p:spTree>
    <p:extLst>
      <p:ext uri="{BB962C8B-B14F-4D97-AF65-F5344CB8AC3E}">
        <p14:creationId xmlns:p14="http://schemas.microsoft.com/office/powerpoint/2010/main" val="2069471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CH"/>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8905D41B-BDCF-46EA-B7E1-B8D079C87109}" type="datetimeFigureOut">
              <a:rPr lang="de-CH" smtClean="0"/>
              <a:t>16.02.2017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245B7529-A3B8-4854-9044-AC97D0827C4F}" type="slidenum">
              <a:rPr lang="de-CH" smtClean="0"/>
              <a:t>‹Nr.›</a:t>
            </a:fld>
            <a:endParaRPr lang="de-CH"/>
          </a:p>
        </p:txBody>
      </p:sp>
    </p:spTree>
    <p:extLst>
      <p:ext uri="{BB962C8B-B14F-4D97-AF65-F5344CB8AC3E}">
        <p14:creationId xmlns:p14="http://schemas.microsoft.com/office/powerpoint/2010/main" val="599351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CH"/>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8905D41B-BDCF-46EA-B7E1-B8D079C87109}" type="datetimeFigureOut">
              <a:rPr lang="de-CH" smtClean="0"/>
              <a:t>16.02.2017</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245B7529-A3B8-4854-9044-AC97D0827C4F}" type="slidenum">
              <a:rPr lang="de-CH" smtClean="0"/>
              <a:t>‹Nr.›</a:t>
            </a:fld>
            <a:endParaRPr lang="de-CH"/>
          </a:p>
        </p:txBody>
      </p:sp>
    </p:spTree>
    <p:extLst>
      <p:ext uri="{BB962C8B-B14F-4D97-AF65-F5344CB8AC3E}">
        <p14:creationId xmlns:p14="http://schemas.microsoft.com/office/powerpoint/2010/main" val="2135649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05D41B-BDCF-46EA-B7E1-B8D079C87109}" type="datetimeFigureOut">
              <a:rPr lang="de-CH" smtClean="0"/>
              <a:t>16.02.2017</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5B7529-A3B8-4854-9044-AC97D0827C4F}" type="slidenum">
              <a:rPr lang="de-CH" smtClean="0"/>
              <a:t>‹Nr.›</a:t>
            </a:fld>
            <a:endParaRPr lang="de-CH"/>
          </a:p>
        </p:txBody>
      </p:sp>
    </p:spTree>
    <p:extLst>
      <p:ext uri="{BB962C8B-B14F-4D97-AF65-F5344CB8AC3E}">
        <p14:creationId xmlns:p14="http://schemas.microsoft.com/office/powerpoint/2010/main" val="6767812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8693" y="5688089"/>
            <a:ext cx="1684521" cy="812650"/>
          </a:xfrm>
          <a:prstGeom prst="rect">
            <a:avLst/>
          </a:prstGeom>
        </p:spPr>
      </p:pic>
      <p:sp>
        <p:nvSpPr>
          <p:cNvPr id="2" name="Titel 1"/>
          <p:cNvSpPr>
            <a:spLocks noGrp="1"/>
          </p:cNvSpPr>
          <p:nvPr>
            <p:ph type="title"/>
          </p:nvPr>
        </p:nvSpPr>
        <p:spPr>
          <a:xfrm>
            <a:off x="838200" y="365125"/>
            <a:ext cx="10515600" cy="1567370"/>
          </a:xfrm>
        </p:spPr>
        <p:txBody>
          <a:bodyPr/>
          <a:lstStyle/>
          <a:p>
            <a:r>
              <a:rPr lang="de-CH" dirty="0">
                <a:latin typeface="Arial Nova" panose="020B0504020202020204" pitchFamily="34" charset="0"/>
              </a:rPr>
              <a:t>Einladung zum Tag der offenen Türe</a:t>
            </a:r>
          </a:p>
        </p:txBody>
      </p:sp>
      <p:sp>
        <p:nvSpPr>
          <p:cNvPr id="6" name="Inhaltsplatzhalter 5"/>
          <p:cNvSpPr>
            <a:spLocks noGrp="1"/>
          </p:cNvSpPr>
          <p:nvPr>
            <p:ph idx="1"/>
          </p:nvPr>
        </p:nvSpPr>
        <p:spPr>
          <a:xfrm>
            <a:off x="838200" y="1580827"/>
            <a:ext cx="10514814" cy="4989655"/>
          </a:xfrm>
        </p:spPr>
        <p:txBody>
          <a:bodyPr>
            <a:normAutofit fontScale="47500" lnSpcReduction="20000"/>
          </a:bodyPr>
          <a:lstStyle/>
          <a:p>
            <a:pPr marL="0" indent="0">
              <a:lnSpc>
                <a:spcPct val="120000"/>
              </a:lnSpc>
              <a:buNone/>
            </a:pPr>
            <a:r>
              <a:rPr lang="de-CH" sz="3800" dirty="0">
                <a:latin typeface="Arial Nova" panose="020B0504020202020204" pitchFamily="34" charset="0"/>
              </a:rPr>
              <a:t>Sehr geehrte Damen und Herren</a:t>
            </a:r>
          </a:p>
          <a:p>
            <a:pPr marL="0" indent="0">
              <a:lnSpc>
                <a:spcPct val="120000"/>
              </a:lnSpc>
              <a:spcAft>
                <a:spcPts val="600"/>
              </a:spcAft>
              <a:buNone/>
            </a:pPr>
            <a:r>
              <a:rPr lang="de-CH" sz="3800" dirty="0">
                <a:latin typeface="Arial Nova" panose="020B0504020202020204" pitchFamily="34" charset="0"/>
              </a:rPr>
              <a:t>Ich freue mich sehr, Sie alle zu mir einzuladen!</a:t>
            </a:r>
          </a:p>
          <a:p>
            <a:pPr marL="0" indent="0">
              <a:lnSpc>
                <a:spcPct val="120000"/>
              </a:lnSpc>
              <a:spcAft>
                <a:spcPts val="600"/>
              </a:spcAft>
              <a:buNone/>
            </a:pPr>
            <a:r>
              <a:rPr lang="de-CH" sz="3800" dirty="0">
                <a:latin typeface="Arial Nova" panose="020B0504020202020204" pitchFamily="34" charset="0"/>
              </a:rPr>
              <a:t>Seit dem 1. Januar 2017 hat der Lernfux, die </a:t>
            </a:r>
            <a:r>
              <a:rPr lang="de-CH" sz="3800" b="1" dirty="0">
                <a:solidFill>
                  <a:schemeClr val="accent2">
                    <a:lumMod val="75000"/>
                  </a:schemeClr>
                </a:solidFill>
                <a:latin typeface="Arial Nova" panose="020B0504020202020204" pitchFamily="34" charset="0"/>
              </a:rPr>
              <a:t>Praxis für Lerncoaching</a:t>
            </a:r>
            <a:r>
              <a:rPr lang="de-CH" sz="3800" dirty="0">
                <a:latin typeface="Arial Nova" panose="020B0504020202020204" pitchFamily="34" charset="0"/>
              </a:rPr>
              <a:t>, seine Räumlichkeiten an der Ulmenstrasse 2 in Buchs bezogen. Kommen Sie vorbei und nutzen Sie die Gelegenheit mit mir, Cornelia Freuler, ins Gespräch zu kommen, einen Blick in den Beratungsraum zu werfen und sich unverbindlich über mein Beratungsangebot  zu informieren. </a:t>
            </a:r>
          </a:p>
          <a:p>
            <a:pPr marL="0" indent="0">
              <a:lnSpc>
                <a:spcPct val="120000"/>
              </a:lnSpc>
              <a:spcAft>
                <a:spcPts val="600"/>
              </a:spcAft>
              <a:buNone/>
            </a:pPr>
            <a:r>
              <a:rPr lang="de-CH" sz="3800" dirty="0">
                <a:latin typeface="Arial Nova" panose="020B0504020202020204" pitchFamily="34" charset="0"/>
              </a:rPr>
              <a:t>Schauen Sie bei mir herein! Ich freue mich darauf, Sie zu begrüssen.</a:t>
            </a:r>
          </a:p>
          <a:p>
            <a:pPr marL="0" indent="0">
              <a:spcAft>
                <a:spcPts val="600"/>
              </a:spcAft>
              <a:buNone/>
            </a:pPr>
            <a:endParaRPr lang="de-CH" sz="1600" dirty="0">
              <a:latin typeface="Arial Nova" panose="020B0504020202020204" pitchFamily="34" charset="0"/>
            </a:endParaRPr>
          </a:p>
          <a:p>
            <a:pPr marL="0" indent="0">
              <a:buNone/>
            </a:pPr>
            <a:r>
              <a:rPr lang="de-CH" sz="3800" dirty="0">
                <a:latin typeface="Arial Nova" panose="020B0504020202020204" pitchFamily="34" charset="0"/>
              </a:rPr>
              <a:t>Am: 	</a:t>
            </a:r>
            <a:r>
              <a:rPr lang="de-CH" sz="3800" b="1" dirty="0">
                <a:solidFill>
                  <a:schemeClr val="accent2">
                    <a:lumMod val="75000"/>
                  </a:schemeClr>
                </a:solidFill>
                <a:latin typeface="Arial Nova" panose="020B0504020202020204" pitchFamily="34" charset="0"/>
              </a:rPr>
              <a:t>Freitag, 17. März 2017</a:t>
            </a:r>
          </a:p>
          <a:p>
            <a:pPr marL="0" indent="0">
              <a:buNone/>
            </a:pPr>
            <a:r>
              <a:rPr lang="de-CH" sz="3800" dirty="0">
                <a:latin typeface="Arial Nova" panose="020B0504020202020204" pitchFamily="34" charset="0"/>
              </a:rPr>
              <a:t>Um: 	</a:t>
            </a:r>
            <a:r>
              <a:rPr lang="de-CH" sz="3800" b="1" dirty="0">
                <a:solidFill>
                  <a:schemeClr val="accent2">
                    <a:lumMod val="75000"/>
                  </a:schemeClr>
                </a:solidFill>
                <a:latin typeface="Arial Nova" panose="020B0504020202020204" pitchFamily="34" charset="0"/>
              </a:rPr>
              <a:t>14:00 – 19:00</a:t>
            </a:r>
          </a:p>
          <a:p>
            <a:pPr marL="0" indent="0">
              <a:buNone/>
            </a:pPr>
            <a:r>
              <a:rPr lang="de-CH" sz="3800" dirty="0">
                <a:latin typeface="Arial Nova" panose="020B0504020202020204" pitchFamily="34" charset="0"/>
              </a:rPr>
              <a:t>Wo: </a:t>
            </a:r>
            <a:r>
              <a:rPr lang="de-CH" sz="3800" b="1" dirty="0">
                <a:solidFill>
                  <a:schemeClr val="accent2">
                    <a:lumMod val="75000"/>
                  </a:schemeClr>
                </a:solidFill>
                <a:latin typeface="Arial Nova" panose="020B0504020202020204" pitchFamily="34" charset="0"/>
              </a:rPr>
              <a:t>	Ulmenstrasse 2, 9470 Buchs (079 744 32 38)</a:t>
            </a:r>
          </a:p>
          <a:p>
            <a:pPr marL="0" indent="0">
              <a:buNone/>
            </a:pPr>
            <a:endParaRPr lang="de-CH" sz="1600" dirty="0">
              <a:latin typeface="Arial Nova" panose="020B0504020202020204" pitchFamily="34" charset="0"/>
            </a:endParaRPr>
          </a:p>
          <a:p>
            <a:pPr marL="0" indent="0">
              <a:buNone/>
            </a:pPr>
            <a:r>
              <a:rPr lang="de-CH" sz="2900" dirty="0">
                <a:latin typeface="Arial Nova" panose="020B0504020202020204" pitchFamily="34" charset="0"/>
              </a:rPr>
              <a:t>Ich teile die Gemeinschaftsräume mit dem Verein </a:t>
            </a:r>
            <a:r>
              <a:rPr lang="de-CH" sz="2900" dirty="0" err="1">
                <a:latin typeface="Arial Nova" panose="020B0504020202020204" pitchFamily="34" charset="0"/>
              </a:rPr>
              <a:t>Tipiti</a:t>
            </a:r>
            <a:r>
              <a:rPr lang="de-CH" sz="2900" dirty="0">
                <a:latin typeface="Arial Nova" panose="020B0504020202020204" pitchFamily="34" charset="0"/>
              </a:rPr>
              <a:t>, dem Kompetenz –Zentrum für Platzierungsfragen von Kindern</a:t>
            </a:r>
          </a:p>
          <a:p>
            <a:pPr marL="0" indent="0">
              <a:buNone/>
            </a:pPr>
            <a:r>
              <a:rPr lang="de-CH" sz="2900" dirty="0">
                <a:latin typeface="Arial Nova" panose="020B0504020202020204" pitchFamily="34" charset="0"/>
              </a:rPr>
              <a:t>(E. Walder und T. Garibaldi). Auch Sie werden an diesem Tag vor Ort sein.</a:t>
            </a:r>
          </a:p>
          <a:p>
            <a:pPr marL="0" indent="0">
              <a:buNone/>
            </a:pPr>
            <a:endParaRPr lang="de-CH" sz="2900" dirty="0">
              <a:latin typeface="Arial Nova" panose="020B0504020202020204" pitchFamily="34" charset="0"/>
            </a:endParaRPr>
          </a:p>
        </p:txBody>
      </p:sp>
      <p:pic>
        <p:nvPicPr>
          <p:cNvPr id="9" name="Grafi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066275">
            <a:off x="225086" y="274428"/>
            <a:ext cx="878078" cy="756874"/>
          </a:xfrm>
          <a:prstGeom prst="rect">
            <a:avLst/>
          </a:prstGeom>
        </p:spPr>
      </p:pic>
    </p:spTree>
    <p:extLst>
      <p:ext uri="{BB962C8B-B14F-4D97-AF65-F5344CB8AC3E}">
        <p14:creationId xmlns:p14="http://schemas.microsoft.com/office/powerpoint/2010/main" val="161263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fik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8693" y="5688089"/>
            <a:ext cx="1684521" cy="812650"/>
          </a:xfrm>
          <a:prstGeom prst="rect">
            <a:avLst/>
          </a:prstGeom>
        </p:spPr>
      </p:pic>
      <p:sp>
        <p:nvSpPr>
          <p:cNvPr id="2" name="Titel 1"/>
          <p:cNvSpPr>
            <a:spLocks noGrp="1"/>
          </p:cNvSpPr>
          <p:nvPr>
            <p:ph type="title"/>
          </p:nvPr>
        </p:nvSpPr>
        <p:spPr>
          <a:xfrm>
            <a:off x="838200" y="365125"/>
            <a:ext cx="10515600" cy="1567370"/>
          </a:xfrm>
        </p:spPr>
        <p:txBody>
          <a:bodyPr/>
          <a:lstStyle/>
          <a:p>
            <a:r>
              <a:rPr lang="de-CH" dirty="0">
                <a:latin typeface="Arial Nova" panose="020B0504020202020204" pitchFamily="34" charset="0"/>
              </a:rPr>
              <a:t>Einladung zum Tag der offenen Türe</a:t>
            </a:r>
          </a:p>
        </p:txBody>
      </p:sp>
      <p:sp>
        <p:nvSpPr>
          <p:cNvPr id="6" name="Inhaltsplatzhalter 5"/>
          <p:cNvSpPr>
            <a:spLocks noGrp="1"/>
          </p:cNvSpPr>
          <p:nvPr>
            <p:ph idx="1"/>
          </p:nvPr>
        </p:nvSpPr>
        <p:spPr>
          <a:xfrm>
            <a:off x="838200" y="1557581"/>
            <a:ext cx="10514814" cy="5012902"/>
          </a:xfrm>
        </p:spPr>
        <p:txBody>
          <a:bodyPr>
            <a:normAutofit fontScale="47500" lnSpcReduction="20000"/>
          </a:bodyPr>
          <a:lstStyle/>
          <a:p>
            <a:pPr marL="0" indent="0">
              <a:lnSpc>
                <a:spcPct val="120000"/>
              </a:lnSpc>
              <a:buNone/>
            </a:pPr>
            <a:r>
              <a:rPr lang="de-CH" sz="3800" dirty="0"/>
              <a:t>Sehr geehrte Damen und Herren</a:t>
            </a:r>
          </a:p>
          <a:p>
            <a:pPr marL="0" indent="0">
              <a:lnSpc>
                <a:spcPct val="120000"/>
              </a:lnSpc>
              <a:spcAft>
                <a:spcPts val="600"/>
              </a:spcAft>
              <a:buNone/>
            </a:pPr>
            <a:r>
              <a:rPr lang="de-CH" sz="3800" dirty="0"/>
              <a:t>Ich freue mich sehr, Sie alle zu mir einzuladen!</a:t>
            </a:r>
          </a:p>
          <a:p>
            <a:pPr marL="0" indent="0">
              <a:lnSpc>
                <a:spcPct val="120000"/>
              </a:lnSpc>
              <a:spcAft>
                <a:spcPts val="600"/>
              </a:spcAft>
              <a:buNone/>
            </a:pPr>
            <a:r>
              <a:rPr lang="de-CH" sz="3800" dirty="0"/>
              <a:t>Seit dem 1. Januar 2017 hat der Lernfux, die </a:t>
            </a:r>
            <a:r>
              <a:rPr lang="de-CH" sz="3800" dirty="0">
                <a:solidFill>
                  <a:schemeClr val="accent2">
                    <a:lumMod val="75000"/>
                  </a:schemeClr>
                </a:solidFill>
              </a:rPr>
              <a:t>Praxis für Lerncoaching</a:t>
            </a:r>
            <a:r>
              <a:rPr lang="de-CH" sz="3800" dirty="0"/>
              <a:t>, seine Räumlichkeiten an der Ulmenstrasse 2 in Buchs bezogen. Kommen Sie vorbei und nutzen Sie die Gelegenheit mit mir, Cornelia Freuler, ins Gespräch zu kommen, einen Blick in den Beratungsraum zu werfen und sich unverbindlich über mein Beratungsangebot  </a:t>
            </a:r>
            <a:r>
              <a:rPr lang="de-CH" sz="3800" dirty="0">
                <a:latin typeface="Arial Nova" panose="020B0504020202020204" pitchFamily="34" charset="0"/>
              </a:rPr>
              <a:t>zu informieren. </a:t>
            </a:r>
          </a:p>
          <a:p>
            <a:pPr marL="0" indent="0">
              <a:lnSpc>
                <a:spcPct val="120000"/>
              </a:lnSpc>
              <a:spcAft>
                <a:spcPts val="600"/>
              </a:spcAft>
              <a:buNone/>
            </a:pPr>
            <a:r>
              <a:rPr lang="de-CH" sz="3800" dirty="0">
                <a:latin typeface="Arial Nova" panose="020B0504020202020204" pitchFamily="34" charset="0"/>
              </a:rPr>
              <a:t>Schauen Sie doch bei mir herein!</a:t>
            </a:r>
          </a:p>
          <a:p>
            <a:pPr marL="0" indent="0">
              <a:spcAft>
                <a:spcPts val="600"/>
              </a:spcAft>
              <a:buNone/>
            </a:pPr>
            <a:endParaRPr lang="de-CH" sz="1600" dirty="0">
              <a:latin typeface="Arial Nova" panose="020B0504020202020204" pitchFamily="34" charset="0"/>
            </a:endParaRPr>
          </a:p>
          <a:p>
            <a:pPr marL="0" indent="0">
              <a:buNone/>
            </a:pPr>
            <a:r>
              <a:rPr lang="de-CH" sz="3800" dirty="0">
                <a:latin typeface="Arial Nova" panose="020B0504020202020204" pitchFamily="34" charset="0"/>
              </a:rPr>
              <a:t>Am: 	</a:t>
            </a:r>
            <a:r>
              <a:rPr lang="de-CH" sz="3800" b="1" dirty="0">
                <a:solidFill>
                  <a:schemeClr val="accent2">
                    <a:lumMod val="75000"/>
                  </a:schemeClr>
                </a:solidFill>
                <a:latin typeface="Arial Nova" panose="020B0504020202020204" pitchFamily="34" charset="0"/>
              </a:rPr>
              <a:t>Freitag, 17. März 2017</a:t>
            </a:r>
          </a:p>
          <a:p>
            <a:pPr marL="0" indent="0">
              <a:buNone/>
            </a:pPr>
            <a:r>
              <a:rPr lang="de-CH" sz="3800" dirty="0">
                <a:latin typeface="Arial Nova" panose="020B0504020202020204" pitchFamily="34" charset="0"/>
              </a:rPr>
              <a:t>Um: 	</a:t>
            </a:r>
            <a:r>
              <a:rPr lang="de-CH" sz="3800" b="1" dirty="0">
                <a:solidFill>
                  <a:schemeClr val="accent2">
                    <a:lumMod val="75000"/>
                  </a:schemeClr>
                </a:solidFill>
                <a:latin typeface="Arial Nova" panose="020B0504020202020204" pitchFamily="34" charset="0"/>
              </a:rPr>
              <a:t>14:00 – 19:00</a:t>
            </a:r>
          </a:p>
          <a:p>
            <a:pPr marL="0" indent="0">
              <a:buNone/>
            </a:pPr>
            <a:r>
              <a:rPr lang="de-CH" sz="3800" dirty="0">
                <a:latin typeface="Arial Nova" panose="020B0504020202020204" pitchFamily="34" charset="0"/>
              </a:rPr>
              <a:t>Wo: </a:t>
            </a:r>
            <a:r>
              <a:rPr lang="de-CH" sz="3800" b="1" dirty="0">
                <a:solidFill>
                  <a:schemeClr val="accent2">
                    <a:lumMod val="75000"/>
                  </a:schemeClr>
                </a:solidFill>
                <a:latin typeface="Arial Nova" panose="020B0504020202020204" pitchFamily="34" charset="0"/>
              </a:rPr>
              <a:t>	Ulmenstrasse 2, 9470 Buchs (079 744 32 38)</a:t>
            </a:r>
          </a:p>
          <a:p>
            <a:pPr marL="0" indent="0">
              <a:buNone/>
            </a:pPr>
            <a:endParaRPr lang="de-CH" sz="1600" dirty="0">
              <a:latin typeface="Arial Nova" panose="020B0504020202020204" pitchFamily="34" charset="0"/>
            </a:endParaRPr>
          </a:p>
          <a:p>
            <a:pPr marL="0" indent="0">
              <a:buNone/>
            </a:pPr>
            <a:r>
              <a:rPr lang="de-CH" sz="2900" dirty="0">
                <a:latin typeface="Arial Nova" panose="020B0504020202020204" pitchFamily="34" charset="0"/>
              </a:rPr>
              <a:t>Ich teile die Gemeinschaftsräume mit dem Verein </a:t>
            </a:r>
            <a:r>
              <a:rPr lang="de-CH" sz="2900" dirty="0" err="1">
                <a:latin typeface="Arial Nova" panose="020B0504020202020204" pitchFamily="34" charset="0"/>
              </a:rPr>
              <a:t>Tipiti</a:t>
            </a:r>
            <a:r>
              <a:rPr lang="de-CH" sz="2900" dirty="0">
                <a:latin typeface="Arial Nova" panose="020B0504020202020204" pitchFamily="34" charset="0"/>
              </a:rPr>
              <a:t>, dem Kompetenz –Zentrum für Platzierungsfragen von Kindern</a:t>
            </a:r>
          </a:p>
          <a:p>
            <a:pPr marL="0" indent="0">
              <a:buNone/>
            </a:pPr>
            <a:r>
              <a:rPr lang="de-CH" sz="2900" dirty="0">
                <a:latin typeface="Arial Nova" panose="020B0504020202020204" pitchFamily="34" charset="0"/>
              </a:rPr>
              <a:t>(E. Walder und T. Garibaldi). Auch Sie werden an diesem Tag vor Ort sein.</a:t>
            </a:r>
          </a:p>
          <a:p>
            <a:pPr marL="0" indent="0">
              <a:buNone/>
            </a:pPr>
            <a:endParaRPr lang="de-CH" sz="2900" dirty="0">
              <a:latin typeface="Arial Nova" panose="020B0504020202020204" pitchFamily="34" charset="0"/>
            </a:endParaRPr>
          </a:p>
        </p:txBody>
      </p:sp>
      <p:pic>
        <p:nvPicPr>
          <p:cNvPr id="9" name="Grafik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066275">
            <a:off x="225086" y="274428"/>
            <a:ext cx="878078" cy="756874"/>
          </a:xfrm>
          <a:prstGeom prst="rect">
            <a:avLst/>
          </a:prstGeom>
        </p:spPr>
      </p:pic>
    </p:spTree>
    <p:extLst>
      <p:ext uri="{BB962C8B-B14F-4D97-AF65-F5344CB8AC3E}">
        <p14:creationId xmlns:p14="http://schemas.microsoft.com/office/powerpoint/2010/main" val="205201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CH"/>
          </a:p>
        </p:txBody>
      </p:sp>
      <p:sp>
        <p:nvSpPr>
          <p:cNvPr id="3" name="Inhaltsplatzhalter 2"/>
          <p:cNvSpPr>
            <a:spLocks noGrp="1"/>
          </p:cNvSpPr>
          <p:nvPr>
            <p:ph idx="1"/>
          </p:nvPr>
        </p:nvSpPr>
        <p:spPr/>
        <p:txBody>
          <a:bodyPr/>
          <a:lstStyle/>
          <a:p>
            <a:endParaRPr lang="de-CH" dirty="0"/>
          </a:p>
        </p:txBody>
      </p:sp>
    </p:spTree>
    <p:extLst>
      <p:ext uri="{BB962C8B-B14F-4D97-AF65-F5344CB8AC3E}">
        <p14:creationId xmlns:p14="http://schemas.microsoft.com/office/powerpoint/2010/main" val="173880511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190</Words>
  <Application>Microsoft Office PowerPoint</Application>
  <PresentationFormat>Breitbild</PresentationFormat>
  <Paragraphs>24</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Arial Nova</vt:lpstr>
      <vt:lpstr>Calibri</vt:lpstr>
      <vt:lpstr>Calibri Light</vt:lpstr>
      <vt:lpstr>Office</vt:lpstr>
      <vt:lpstr>Einladung zum Tag der offenen Türe</vt:lpstr>
      <vt:lpstr>Einladung zum Tag der offenen Türe</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Lernfux</dc:creator>
  <cp:lastModifiedBy>Cony</cp:lastModifiedBy>
  <cp:revision>14</cp:revision>
  <cp:lastPrinted>2017-02-15T08:38:28Z</cp:lastPrinted>
  <dcterms:created xsi:type="dcterms:W3CDTF">2017-02-08T07:21:43Z</dcterms:created>
  <dcterms:modified xsi:type="dcterms:W3CDTF">2017-02-16T20:54:29Z</dcterms:modified>
</cp:coreProperties>
</file>